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6E7B863-6EDD-43AD-BCD1-B6D263329D9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52628BA-0E79-4A32-9313-FA619B52FF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2403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400" dirty="0" smtClean="0"/>
              <a:t>Муниципальное бюджетное общеобразовательное учреждение</a:t>
            </a:r>
            <a:br>
              <a:rPr lang="ru-RU" sz="1400" dirty="0" smtClean="0"/>
            </a:br>
            <a:r>
              <a:rPr lang="ru-RU" sz="1400" dirty="0" smtClean="0"/>
              <a:t> «Первомайская средняя общеобразовательная школа»</a:t>
            </a:r>
            <a:br>
              <a:rPr lang="ru-RU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ru-RU" sz="2400" dirty="0" smtClean="0"/>
              <a:t>Исследовательская деятельность на уроках географии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7448872" cy="29523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Работу выполнили учащиеся 6 а класса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Сухарева Алина, Сухарева Марина.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Руководитель учитель географии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Антипова Светлана Николаевна</a:t>
            </a:r>
          </a:p>
          <a:p>
            <a:pPr algn="r"/>
            <a:endParaRPr lang="ru-RU" sz="2400" dirty="0" smtClean="0"/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п.Первомайский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2021г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9719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Цель работы: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выработать навыки наблюдения за погодными явлениями.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Задачи работы: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Вести дневник наблюдений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Регулярно в 7 часов и 15 часов фиксировать данные температуры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Научиться определять различные характеристики температурных данных, строить графики температур, розу ветров, делать выводы.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Оформить данные исследовательской работы в виде презентации.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3501008"/>
            <a:ext cx="7844408" cy="1437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 температурой воздуха наблюдали 44 дня . Показания фиксировались два раза в сутки в 7 часов и в 15 часов.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6632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График динамики изменения температуры за период наблюдения,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с 1 февраля по 15 марта.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9443743"/>
              </p:ext>
            </p:extLst>
          </p:nvPr>
        </p:nvGraphicFramePr>
        <p:xfrm>
          <a:off x="1397000" y="1843088"/>
          <a:ext cx="6007100" cy="4759325"/>
        </p:xfrm>
        <a:graphic>
          <a:graphicData uri="http://schemas.openxmlformats.org/presentationml/2006/ole">
            <p:oleObj spid="_x0000_s2055" name="Диаграмма" r:id="rId3" imgW="6010224" imgH="4762513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385520" cy="2839411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Средняя  Т – 9.6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Минимальная  Т- -27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Максимальная  Т- +3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Амплитуда колебания Т – 30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620688"/>
            <a:ext cx="7772400" cy="36004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Анализ данных графика Т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6792"/>
            <a:ext cx="8748464" cy="5112568"/>
          </a:xfrm>
        </p:spPr>
        <p:txBody>
          <a:bodyPr>
            <a:normAutofit/>
          </a:bodyPr>
          <a:lstStyle/>
          <a:p>
            <a:pPr algn="l"/>
            <a:r>
              <a:rPr lang="ru-RU" b="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Наиболее повторяющееся направление ветра – юго - восточное . 16 дней наблюдался ветер с этим направлением.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7772400" cy="9361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Наблюдение за ветром.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Атмосферные явления.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23  -  дня были осадки.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осадки наблюдались в виде снега.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Выводы: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 результате наблюдений за погодой пришли к следующему: погода за наблюдаемый период времени с 1 февраля по 15 </a:t>
            </a:r>
            <a:r>
              <a:rPr lang="ru-RU" smtClean="0">
                <a:solidFill>
                  <a:schemeClr val="bg1"/>
                </a:solidFill>
              </a:rPr>
              <a:t>марта </a:t>
            </a:r>
            <a:r>
              <a:rPr lang="ru-RU" smtClean="0">
                <a:solidFill>
                  <a:schemeClr val="bg1"/>
                </a:solidFill>
              </a:rPr>
              <a:t>2021 </a:t>
            </a:r>
            <a:r>
              <a:rPr lang="ru-RU" dirty="0" smtClean="0">
                <a:solidFill>
                  <a:schemeClr val="bg1"/>
                </a:solidFill>
              </a:rPr>
              <a:t>года не существенно отличается от средне многолетней погоды умеренно –континентального климата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244</TotalTime>
  <Words>179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Литейная</vt:lpstr>
      <vt:lpstr>Диаграмма</vt:lpstr>
      <vt:lpstr>Муниципальное бюджетное общеобразовательное учреждение  «Первомайская средняя общеобразовательная школа»     Исследовательская деятельность на уроках географии</vt:lpstr>
      <vt:lpstr>Цель работы: выработать навыки наблюдения за погодными явлениями.</vt:lpstr>
      <vt:lpstr>Задачи работы:</vt:lpstr>
      <vt:lpstr>За температурой воздуха наблюдали 44 дня . Показания фиксировались два раза в сутки в 7 часов и в 15 часов.</vt:lpstr>
      <vt:lpstr>График динамики изменения температуры за период наблюдения, с 1 февраля по 15 марта.</vt:lpstr>
      <vt:lpstr>Средняя  Т – 9.6 Минимальная  Т- -27  Максимальная  Т- +3  Амплитуда колебания Т – 30</vt:lpstr>
      <vt:lpstr>Наиболее повторяющееся направление ветра – юго - восточное . 16 дней наблюдался ветер с этим направлением. </vt:lpstr>
      <vt:lpstr>Атмосферные явления.</vt:lpstr>
      <vt:lpstr>Выводы: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 «Первомайская средняя общеобразовательная школа»      Областная VII  научно-практическая конференция «У природы нет плохой погоды»</dc:title>
  <dc:creator>Павел</dc:creator>
  <cp:lastModifiedBy>Antipova</cp:lastModifiedBy>
  <cp:revision>26</cp:revision>
  <dcterms:created xsi:type="dcterms:W3CDTF">2012-03-13T13:58:50Z</dcterms:created>
  <dcterms:modified xsi:type="dcterms:W3CDTF">2022-11-03T07:23:47Z</dcterms:modified>
</cp:coreProperties>
</file>