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6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0882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800" dirty="0" smtClean="0"/>
              <a:t>Тема : «Гигиена и здоровое питание»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48701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4000" dirty="0" smtClean="0"/>
              <a:t>Цель: познакомить с элементарными приемами сохранения здоровья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00026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друзья- предметы гигиены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312368" cy="4724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00200"/>
            <a:ext cx="3161164" cy="4724400"/>
          </a:xfrm>
        </p:spPr>
      </p:pic>
    </p:spTree>
    <p:extLst>
      <p:ext uri="{BB962C8B-B14F-4D97-AF65-F5344CB8AC3E}">
        <p14:creationId xmlns:p14="http://schemas.microsoft.com/office/powerpoint/2010/main" val="4110010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 – ролевая игра «купание куклы»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Ах ,какая грязная кукла.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Отмоем все до капли 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2797105" cy="394176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16038"/>
            <a:ext cx="2971393" cy="3941762"/>
          </a:xfrm>
        </p:spPr>
      </p:pic>
    </p:spTree>
    <p:extLst>
      <p:ext uri="{BB962C8B-B14F-4D97-AF65-F5344CB8AC3E}">
        <p14:creationId xmlns:p14="http://schemas.microsoft.com/office/powerpoint/2010/main" val="4154963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7504" y="5805264"/>
            <a:ext cx="8640960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девочки –настоящие мамочки!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Оттирали губкой нос-разобиделась до слез.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Вытрем куклу насухо.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2869113" cy="394176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16038"/>
            <a:ext cx="2755369" cy="3941762"/>
          </a:xfrm>
        </p:spPr>
      </p:pic>
    </p:spTree>
    <p:extLst>
      <p:ext uri="{BB962C8B-B14F-4D97-AF65-F5344CB8AC3E}">
        <p14:creationId xmlns:p14="http://schemas.microsoft.com/office/powerpoint/2010/main" val="323174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Чистые </a:t>
            </a:r>
            <a:r>
              <a:rPr lang="ru-RU" smtClean="0"/>
              <a:t>руки - залог </a:t>
            </a:r>
            <a:r>
              <a:rPr lang="ru-RU" dirty="0" smtClean="0"/>
              <a:t>здоровья!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312368" cy="4724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00200"/>
            <a:ext cx="3233172" cy="4724400"/>
          </a:xfrm>
        </p:spPr>
      </p:pic>
    </p:spTree>
    <p:extLst>
      <p:ext uri="{BB962C8B-B14F-4D97-AF65-F5344CB8AC3E}">
        <p14:creationId xmlns:p14="http://schemas.microsoft.com/office/powerpoint/2010/main" val="1947600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Интерес вызвал коллаж «Где живут витамины»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0808"/>
            <a:ext cx="4191000" cy="35188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343400" cy="3542144"/>
          </a:xfrm>
        </p:spPr>
      </p:pic>
    </p:spTree>
    <p:extLst>
      <p:ext uri="{BB962C8B-B14F-4D97-AF65-F5344CB8AC3E}">
        <p14:creationId xmlns:p14="http://schemas.microsoft.com/office/powerpoint/2010/main" val="7149075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Витамины всем нужны!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ты любишь из овощей?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Какой твой любимый фрукт?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291012" cy="301356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289425" cy="3096343"/>
          </a:xfrm>
        </p:spPr>
      </p:pic>
    </p:spTree>
    <p:extLst>
      <p:ext uri="{BB962C8B-B14F-4D97-AF65-F5344CB8AC3E}">
        <p14:creationId xmlns:p14="http://schemas.microsoft.com/office/powerpoint/2010/main" val="2530470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Можно многое узнать и друг другу рассказать!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2816"/>
            <a:ext cx="4191000" cy="34468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80" y="1600200"/>
            <a:ext cx="2834640" cy="4724400"/>
          </a:xfrm>
        </p:spPr>
      </p:pic>
    </p:spTree>
    <p:extLst>
      <p:ext uri="{BB962C8B-B14F-4D97-AF65-F5344CB8AC3E}">
        <p14:creationId xmlns:p14="http://schemas.microsoft.com/office/powerpoint/2010/main" val="4220204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25" y="45233"/>
            <a:ext cx="3993735" cy="3023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18550"/>
            <a:ext cx="3678935" cy="35627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232"/>
            <a:ext cx="3744416" cy="3418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3963148" cy="34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537522"/>
            <a:ext cx="3048400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0200"/>
            <a:ext cx="3096344" cy="4724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2952328" cy="46523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26642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05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Очень важны дидактические игры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8840"/>
            <a:ext cx="4191000" cy="32308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80" y="1600200"/>
            <a:ext cx="2834640" cy="4724400"/>
          </a:xfrm>
        </p:spPr>
      </p:pic>
    </p:spTree>
    <p:extLst>
      <p:ext uri="{BB962C8B-B14F-4D97-AF65-F5344CB8AC3E}">
        <p14:creationId xmlns:p14="http://schemas.microsoft.com/office/powerpoint/2010/main" val="35827558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Ожидаемый результат: </a:t>
            </a:r>
            <a:br>
              <a:rPr lang="ru-RU" dirty="0" smtClean="0"/>
            </a:br>
            <a:r>
              <a:rPr lang="ru-RU" dirty="0" smtClean="0"/>
              <a:t>Осознанное выполнение детьми правил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и  формировать ответственное отношение к своему здоровью.</a:t>
            </a:r>
            <a:br>
              <a:rPr lang="ru-RU" dirty="0" smtClean="0"/>
            </a:br>
            <a:r>
              <a:rPr lang="ru-RU" dirty="0" smtClean="0"/>
              <a:t>Заинтересовать родителей проблемой </a:t>
            </a:r>
            <a:r>
              <a:rPr lang="ru-RU" dirty="0" err="1" smtClean="0"/>
              <a:t>здоровьесбережения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2211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</a:t>
            </a:r>
            <a:r>
              <a:rPr lang="ru-RU" smtClean="0"/>
              <a:t>стали лучше кушать!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обедаем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На еду не глядят , а едят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316038"/>
            <a:ext cx="3285494" cy="376914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289425" cy="3312367"/>
          </a:xfrm>
        </p:spPr>
      </p:pic>
    </p:spTree>
    <p:extLst>
      <p:ext uri="{BB962C8B-B14F-4D97-AF65-F5344CB8AC3E}">
        <p14:creationId xmlns:p14="http://schemas.microsoft.com/office/powerpoint/2010/main" val="3253407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123928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Спасибо за внимание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469279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65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Задачи: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-</a:t>
            </a:r>
            <a:r>
              <a:rPr lang="ru-RU" sz="2700" dirty="0">
                <a:effectLst/>
              </a:rPr>
              <a:t>закрепить знание необходимых культурно-гигиенических навыков.</a:t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>-расширять представления о пользе здорового питания и витаминов</a:t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>-формировать положительное отношение к здоровому образу жизни.</a:t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>-воспитывать бережное отношение к своему организму, умение оценивать себя и свое состояние.</a:t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>-создавать условия по формированию у дошкольников и их родителей ценностного отношения к своему здоровью.</a:t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>-привлечь родителей к активному участию в жизни детского сада.</a:t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>-Формировать у детей умение работы над проектом</a:t>
            </a:r>
            <a:br>
              <a:rPr lang="ru-RU" sz="2700" dirty="0">
                <a:effectLst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177156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483224" cy="55640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Актуальность</a:t>
            </a:r>
            <a:r>
              <a:rPr lang="ru-RU" dirty="0">
                <a:effectLst/>
              </a:rPr>
              <a:t>: </a:t>
            </a:r>
            <a:r>
              <a:rPr lang="ru-RU" dirty="0">
                <a:effectLst/>
                <a:latin typeface="Arial" pitchFamily="34" charset="0"/>
                <a:cs typeface="Arial" pitchFamily="34" charset="0"/>
              </a:rPr>
              <a:t>важно формировать у детей базу знаний и практических навыков здорового образа жизни.</a:t>
            </a:r>
            <a:br>
              <a:rPr lang="ru-RU" dirty="0"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276872"/>
            <a:ext cx="3987552" cy="380325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431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коллажа «Кто как моется»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528392" cy="4724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00200"/>
            <a:ext cx="3672408" cy="4724400"/>
          </a:xfrm>
        </p:spPr>
      </p:pic>
    </p:spTree>
    <p:extLst>
      <p:ext uri="{BB962C8B-B14F-4D97-AF65-F5344CB8AC3E}">
        <p14:creationId xmlns:p14="http://schemas.microsoft.com/office/powerpoint/2010/main" val="16063356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Готовый коллаж ,дети и родители постарались.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5" y="1554163"/>
            <a:ext cx="7543270" cy="4525962"/>
          </a:xfrm>
        </p:spPr>
      </p:pic>
    </p:spTree>
    <p:extLst>
      <p:ext uri="{BB962C8B-B14F-4D97-AF65-F5344CB8AC3E}">
        <p14:creationId xmlns:p14="http://schemas.microsoft.com/office/powerpoint/2010/main" val="3372501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и после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3626728" cy="4724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00200"/>
            <a:ext cx="3521204" cy="4724400"/>
          </a:xfrm>
        </p:spPr>
      </p:pic>
    </p:spTree>
    <p:extLst>
      <p:ext uri="{BB962C8B-B14F-4D97-AF65-F5344CB8AC3E}">
        <p14:creationId xmlns:p14="http://schemas.microsoft.com/office/powerpoint/2010/main" val="546222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нравится наша стена чистоты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2834640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707632" cy="4392488"/>
          </a:xfrm>
        </p:spPr>
      </p:pic>
    </p:spTree>
    <p:extLst>
      <p:ext uri="{BB962C8B-B14F-4D97-AF65-F5344CB8AC3E}">
        <p14:creationId xmlns:p14="http://schemas.microsoft.com/office/powerpoint/2010/main" val="515142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страны «чистоты»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3456384" cy="4724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00200"/>
            <a:ext cx="3377188" cy="4724400"/>
          </a:xfrm>
        </p:spPr>
      </p:pic>
    </p:spTree>
    <p:extLst>
      <p:ext uri="{BB962C8B-B14F-4D97-AF65-F5344CB8AC3E}">
        <p14:creationId xmlns:p14="http://schemas.microsoft.com/office/powerpoint/2010/main" val="1258319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161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Franklin Gothic Book</vt:lpstr>
      <vt:lpstr>Franklin Gothic Medium</vt:lpstr>
      <vt:lpstr>Wingdings 2</vt:lpstr>
      <vt:lpstr>Трек</vt:lpstr>
      <vt:lpstr>Тема : «Гигиена и здоровое питание»</vt:lpstr>
      <vt:lpstr>Ожидаемый результат:  Осознанное выполнение детьми правил здоровьесбережения и  формировать ответственное отношение к своему здоровью. Заинтересовать родителей проблемой здоровьесбережения</vt:lpstr>
      <vt:lpstr>Задачи: -закрепить знание необходимых культурно-гигиенических навыков. -расширять представления о пользе здорового питания и витаминов -формировать положительное отношение к здоровому образу жизни. -воспитывать бережное отношение к своему организму, умение оценивать себя и свое состояние. -создавать условия по формированию у дошкольников и их родителей ценностного отношения к своему здоровью. -привлечь родителей к активному участию в жизни детского сада. -Формировать у детей умение работы над проектом </vt:lpstr>
      <vt:lpstr>Актуальность: важно формировать у детей базу знаний и практических навыков здорового образа жизни. </vt:lpstr>
      <vt:lpstr>Изготовление коллажа «Кто как моется»</vt:lpstr>
      <vt:lpstr>Готовый коллаж ,дети и родители постарались.</vt:lpstr>
      <vt:lpstr>До и после</vt:lpstr>
      <vt:lpstr>Нам нравится наша стена чистоты</vt:lpstr>
      <vt:lpstr>Изготовление страны «чистоты»</vt:lpstr>
      <vt:lpstr>Наши друзья- предметы гигиены</vt:lpstr>
      <vt:lpstr>Сюжетно – ролевая игра «купание куклы»</vt:lpstr>
      <vt:lpstr>Наши девочки –настоящие мамочки!</vt:lpstr>
      <vt:lpstr>Чистые руки - залог здоровья!</vt:lpstr>
      <vt:lpstr>Интерес вызвал коллаж «Где живут витамины»</vt:lpstr>
      <vt:lpstr>Витамины всем нужны!</vt:lpstr>
      <vt:lpstr>Можно многое узнать и друг другу рассказать!</vt:lpstr>
      <vt:lpstr>Презентация PowerPoint</vt:lpstr>
      <vt:lpstr>Презентация PowerPoint</vt:lpstr>
      <vt:lpstr>Очень важны дидактические игры</vt:lpstr>
      <vt:lpstr>Мы стали лучше кушать!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«Гигиена и здоровое питание»</dc:title>
  <dc:creator>User</dc:creator>
  <cp:lastModifiedBy>LENOVO</cp:lastModifiedBy>
  <cp:revision>16</cp:revision>
  <dcterms:created xsi:type="dcterms:W3CDTF">2016-03-29T15:03:35Z</dcterms:created>
  <dcterms:modified xsi:type="dcterms:W3CDTF">2021-05-30T15:49:23Z</dcterms:modified>
</cp:coreProperties>
</file>