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83" r:id="rId4"/>
    <p:sldId id="285" r:id="rId5"/>
    <p:sldId id="261" r:id="rId6"/>
    <p:sldId id="281" r:id="rId7"/>
    <p:sldId id="286" r:id="rId8"/>
    <p:sldId id="287" r:id="rId9"/>
    <p:sldId id="294" r:id="rId10"/>
    <p:sldId id="291" r:id="rId11"/>
    <p:sldId id="266" r:id="rId12"/>
    <p:sldId id="292" r:id="rId13"/>
    <p:sldId id="274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76" d="100"/>
          <a:sy n="76" d="100"/>
        </p:scale>
        <p:origin x="-5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39C6C-A24F-4EBA-B2EF-FA406D66396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C09E9-2AB8-4F68-B4FF-8CF556EAF5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28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09E9-2AB8-4F68-B4FF-8CF556EAF57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81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09E9-2AB8-4F68-B4FF-8CF556EAF57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8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5560" y="4883024"/>
            <a:ext cx="4047239" cy="1195538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dirty="0"/>
              <a:pPr/>
              <a:t>12/23/2021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ЭКСКУРСИЯ В ПОЖАРНУЮ ЧАСТЬ города орла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Школа №17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21428804">
            <a:off x="4340529" y="5773748"/>
            <a:ext cx="705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Преподаватель -  организатор ОБЖ Демьянчук В.Г.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9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кабине современного пожарного автомобиля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639656"/>
            <a:ext cx="3310129" cy="2734929"/>
          </a:xfr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441" y="2639655"/>
            <a:ext cx="3297067" cy="27349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639655"/>
            <a:ext cx="3323188" cy="27349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837" y="2639655"/>
            <a:ext cx="3303973" cy="273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"/>
          <a:stretch>
            <a:fillRect/>
          </a:stretch>
        </p:blipFill>
        <p:spPr>
          <a:xfrm>
            <a:off x="7482362" y="412124"/>
            <a:ext cx="3598146" cy="5071533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Пятая пожарная работает на пятёрочку</a:t>
            </a:r>
            <a:endParaRPr lang="ru-RU" sz="2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7"/>
          <a:stretch/>
        </p:blipFill>
        <p:spPr>
          <a:xfrm>
            <a:off x="2023959" y="699700"/>
            <a:ext cx="5007143" cy="200935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" b="-10"/>
          <a:stretch/>
        </p:blipFill>
        <p:spPr>
          <a:xfrm>
            <a:off x="709065" y="699700"/>
            <a:ext cx="1314893" cy="200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Экскурсия закончена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Фото на память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63" y="767755"/>
            <a:ext cx="6034087" cy="452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Выходим из пожарной части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Пожарным ура  Ура  Ура !!!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26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Соблюдаем ПРАВИЛА ДОРОЖНОГО ДВИЖЕНИЯ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"/>
          <a:stretch>
            <a:fillRect/>
          </a:stretch>
        </p:blipFill>
        <p:spPr>
          <a:xfrm>
            <a:off x="610645" y="685799"/>
            <a:ext cx="10392513" cy="319490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Возвращаемся в школу писать сочинение о экскурсии в пожарную часть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64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Соблюдаем </a:t>
            </a:r>
            <a:r>
              <a:rPr lang="ru-RU" dirty="0" err="1" smtClean="0"/>
              <a:t>пдд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Движение класса в пожарную часть</a:t>
            </a:r>
            <a:endParaRPr lang="ru-RU" sz="2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Соблюдаем </a:t>
            </a:r>
            <a:r>
              <a:rPr lang="ru-RU" dirty="0" err="1" smtClean="0"/>
              <a:t>пдд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"/>
          <a:stretch>
            <a:fillRect/>
          </a:stretch>
        </p:blipFill>
        <p:spPr>
          <a:xfrm>
            <a:off x="648223" y="685799"/>
            <a:ext cx="10392513" cy="319490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Регулировщики на нерегулируемом пешеходном переходе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5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Пожарная часть </a:t>
            </a:r>
            <a:endParaRPr lang="ru-RU" sz="32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"/>
          <a:stretch/>
        </p:blipFill>
        <p:spPr>
          <a:xfrm>
            <a:off x="4951129" y="685800"/>
            <a:ext cx="6533605" cy="460683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2400" dirty="0" smtClean="0"/>
              <a:t>Начало экскурсии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35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   пожаре   вызывай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7"/>
          <a:stretch/>
        </p:blipFill>
        <p:spPr>
          <a:xfrm rot="21425694">
            <a:off x="3587188" y="625525"/>
            <a:ext cx="6973925" cy="27986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" b="-10"/>
          <a:stretch/>
        </p:blipFill>
        <p:spPr>
          <a:xfrm rot="21435346">
            <a:off x="293758" y="639960"/>
            <a:ext cx="3142445" cy="367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1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Стоянка специальной техники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погода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 боксе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 боксе</a:t>
            </a:r>
            <a:endParaRPr lang="ru-RU" dirty="0"/>
          </a:p>
        </p:txBody>
      </p:sp>
      <p:pic>
        <p:nvPicPr>
          <p:cNvPr id="12" name="Рисунок 11"/>
          <p:cNvPicPr>
            <a:picLocks noGrp="1" noChangeAspect="1"/>
          </p:cNvPicPr>
          <p:nvPr>
            <p:ph type="pic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18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При выезде на пожар водитель узнает о состоянии дороги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9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Пожарные автомобили в готовности к выполнению боевой задачи</a:t>
            </a:r>
            <a:endParaRPr lang="ru-RU" sz="20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0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Специальный автомобиль для тушения заправлен </a:t>
            </a:r>
            <a:r>
              <a:rPr lang="ru-RU" sz="2000" dirty="0" err="1" smtClean="0"/>
              <a:t>пожаротушащей</a:t>
            </a:r>
            <a:r>
              <a:rPr lang="ru-RU" sz="2000" dirty="0" smtClean="0"/>
              <a:t> пеной</a:t>
            </a:r>
            <a:endParaRPr lang="ru-RU" sz="2000" dirty="0"/>
          </a:p>
        </p:txBody>
      </p:sp>
      <p:pic>
        <p:nvPicPr>
          <p:cNvPr id="13" name="Рисунок 12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"/>
          <a:stretch>
            <a:fillRect/>
          </a:stretch>
        </p:blipFill>
        <p:spPr>
          <a:xfrm>
            <a:off x="4326151" y="2064883"/>
            <a:ext cx="3310128" cy="1535237"/>
          </a:xfrm>
        </p:spPr>
      </p:pic>
      <p:pic>
        <p:nvPicPr>
          <p:cNvPr id="14" name="Рисунок 13"/>
          <p:cNvPicPr>
            <a:picLocks noGrp="1" noChangeAspect="1"/>
          </p:cNvPicPr>
          <p:nvPr>
            <p:ph type="pic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925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Осмотр техники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400" dirty="0" smtClean="0"/>
              <a:t>Пожарные  о возможности специальной техники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63" y="767755"/>
            <a:ext cx="6034087" cy="452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 пожарного автомобиля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Автомобиль оснащён современным оборудованием для ликвидации пожара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63" y="767755"/>
            <a:ext cx="6034087" cy="452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Примеряем пожарное снаряжение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2" y="1843940"/>
            <a:ext cx="4858332" cy="3642460"/>
          </a:xfrm>
          <a:prstGeom prst="rect">
            <a:avLst/>
          </a:prstGeom>
        </p:spPr>
      </p:pic>
      <p:pic>
        <p:nvPicPr>
          <p:cNvPr id="11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191" y="1843941"/>
            <a:ext cx="4862317" cy="364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Главное мероприятие</Template>
  <TotalTime>208</TotalTime>
  <Words>130</Words>
  <Application>Microsoft Office PowerPoint</Application>
  <PresentationFormat>Произвольный</PresentationFormat>
  <Paragraphs>36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Главное мероприятие</vt:lpstr>
      <vt:lpstr>ЭКСКУРСИЯ В ПОЖАРНУЮ ЧАСТЬ города орла </vt:lpstr>
      <vt:lpstr>Соблюдаем пдд</vt:lpstr>
      <vt:lpstr>Соблюдаем пдд</vt:lpstr>
      <vt:lpstr>Пожарная часть </vt:lpstr>
      <vt:lpstr>т</vt:lpstr>
      <vt:lpstr>Стоянка специальной техники</vt:lpstr>
      <vt:lpstr>Осмотр техники </vt:lpstr>
      <vt:lpstr>У пожарного автомобиля</vt:lpstr>
      <vt:lpstr>Примеряем пожарное снаряжение</vt:lpstr>
      <vt:lpstr>В кабине современного пожарного автомобиля</vt:lpstr>
      <vt:lpstr>Презентация PowerPoint</vt:lpstr>
      <vt:lpstr>Экскурсия закончена</vt:lpstr>
      <vt:lpstr>Выходим из пожарной части </vt:lpstr>
      <vt:lpstr>Соблюдаем ПРАВИЛА ДОРОЖНОГО ДВИЖЕНИЯ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ПОЖАРНУЮ ЧАСТЬ №5 гороа орла</dc:title>
  <dc:creator>Vitaliy</dc:creator>
  <cp:lastModifiedBy>Пользователь</cp:lastModifiedBy>
  <cp:revision>24</cp:revision>
  <dcterms:created xsi:type="dcterms:W3CDTF">2016-10-22T16:25:44Z</dcterms:created>
  <dcterms:modified xsi:type="dcterms:W3CDTF">2021-12-23T17:31:21Z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887629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